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7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751B7-1BB3-4302-8570-33ACFE991469}" type="datetimeFigureOut">
              <a:rPr lang="en-US" smtClean="0"/>
              <a:t>10/14/2016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97C76-3F02-4F09-AA02-D17EE6824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61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66FFB-77BC-4311-A99C-620A253DA5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80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53A21-F651-423C-82F6-73FD067E32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97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85719-087F-4694-803F-D5C211C456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0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24BAF-F53A-4134-B343-734CD36B7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066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BBAD0-65E0-4B10-A9DA-A2B8F5DCA1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16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071EC-8680-4DA2-99CA-379ED5CFC7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35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B79C-9B6F-4048-B928-B0556F90F5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38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453B2-87AB-4BDF-A121-2AE81EABC0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5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0551D-A53B-413D-B3DD-99101213C5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38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B42D-D39E-455E-86E1-FFF2E620C1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3825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E9F83-1996-46D8-A895-7AAC413944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4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69C250-B4D2-46DD-9B0A-A879FF5DCD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" altLang="en-US" b="1" dirty="0">
                <a:solidFill>
                  <a:srgbClr val="FF0000"/>
                </a:solidFill>
              </a:rPr>
              <a:t>Propósito # </a:t>
            </a:r>
            <a:r>
              <a:rPr lang="es-ES" altLang="en-US" b="1" dirty="0" smtClean="0">
                <a:solidFill>
                  <a:srgbClr val="FF0000"/>
                </a:solidFill>
              </a:rPr>
              <a:t>12:</a:t>
            </a:r>
            <a:r>
              <a:rPr lang="es-ES" altLang="en-US" b="1" dirty="0" smtClean="0"/>
              <a:t> </a:t>
            </a:r>
            <a:r>
              <a:rPr lang="es-ES" altLang="en-US" dirty="0"/>
              <a:t>¿Cómo son los alumnos en tu escuela? </a:t>
            </a:r>
            <a:endParaRPr lang="es-ES" altLang="en-US" dirty="0" smtClean="0"/>
          </a:p>
          <a:p>
            <a:pPr>
              <a:buFontTx/>
              <a:buNone/>
            </a:pPr>
            <a:r>
              <a:rPr lang="es-ES" altLang="en-US" sz="2800" dirty="0" smtClean="0">
                <a:solidFill>
                  <a:srgbClr val="00B050"/>
                </a:solidFill>
              </a:rPr>
              <a:t>L.O.: To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review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for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adjective</a:t>
            </a:r>
            <a:r>
              <a:rPr lang="es-ES" altLang="en-US" sz="2800" dirty="0" smtClean="0">
                <a:solidFill>
                  <a:srgbClr val="00B050"/>
                </a:solidFill>
              </a:rPr>
              <a:t>/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interrogative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words</a:t>
            </a:r>
            <a:r>
              <a:rPr lang="es-ES" altLang="en-US" sz="2800" dirty="0" smtClean="0">
                <a:solidFill>
                  <a:srgbClr val="00B050"/>
                </a:solidFill>
              </a:rPr>
              <a:t> </a:t>
            </a:r>
            <a:r>
              <a:rPr lang="es-ES" altLang="en-US" sz="2800" dirty="0" err="1" smtClean="0">
                <a:solidFill>
                  <a:srgbClr val="00B050"/>
                </a:solidFill>
              </a:rPr>
              <a:t>quiz</a:t>
            </a:r>
            <a:r>
              <a:rPr lang="es-ES" altLang="en-US" sz="2800" dirty="0" smtClean="0">
                <a:solidFill>
                  <a:srgbClr val="00B050"/>
                </a:solidFill>
              </a:rPr>
              <a:t>.</a:t>
            </a:r>
            <a:endParaRPr lang="es-ES" altLang="en-US" sz="2800" dirty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" altLang="en-US" b="1" dirty="0" smtClean="0">
                <a:solidFill>
                  <a:srgbClr val="FF0000"/>
                </a:solidFill>
              </a:rPr>
              <a:t>Actividad </a:t>
            </a:r>
            <a:r>
              <a:rPr lang="es-ES" altLang="en-US" b="1" dirty="0">
                <a:solidFill>
                  <a:srgbClr val="FF0000"/>
                </a:solidFill>
              </a:rPr>
              <a:t>Inicial:</a:t>
            </a:r>
            <a:endParaRPr lang="en-US" altLang="en-US" dirty="0">
              <a:solidFill>
                <a:srgbClr val="FF0000"/>
              </a:solidFill>
            </a:endParaRPr>
          </a:p>
          <a:p>
            <a:r>
              <a:rPr lang="es-ES" altLang="en-US" b="1" dirty="0" smtClean="0"/>
              <a:t>TOMAR QUIZ 1: CAPITULO 1!</a:t>
            </a:r>
            <a:endParaRPr lang="es-ES" altLang="en-US" b="1" dirty="0"/>
          </a:p>
          <a:p>
            <a:r>
              <a:rPr lang="es-ES" altLang="en-US" dirty="0" smtClean="0"/>
              <a:t>Escribe un </a:t>
            </a:r>
            <a:r>
              <a:rPr lang="es-ES" altLang="en-US" dirty="0" err="1" smtClean="0"/>
              <a:t>parrafo</a:t>
            </a:r>
            <a:r>
              <a:rPr lang="es-ES" altLang="en-US" dirty="0"/>
              <a:t>…. </a:t>
            </a:r>
            <a:r>
              <a:rPr lang="es-ES" altLang="en-US" dirty="0" smtClean="0"/>
              <a:t>¿Quién es tu profesora de </a:t>
            </a:r>
            <a:r>
              <a:rPr lang="es-ES" altLang="en-US" dirty="0" err="1" smtClean="0"/>
              <a:t>matematicas</a:t>
            </a:r>
            <a:r>
              <a:rPr lang="es-ES" altLang="en-US" dirty="0" smtClean="0"/>
              <a:t>?</a:t>
            </a:r>
          </a:p>
          <a:p>
            <a:pPr marL="0" indent="0">
              <a:buNone/>
            </a:pPr>
            <a:r>
              <a:rPr lang="es-ES" altLang="en-US" b="1" dirty="0" smtClean="0">
                <a:solidFill>
                  <a:srgbClr val="FF0000"/>
                </a:solidFill>
              </a:rPr>
              <a:t>Tarea # 12:</a:t>
            </a:r>
          </a:p>
          <a:p>
            <a:r>
              <a:rPr lang="es-ES" altLang="en-US" b="1" dirty="0" smtClean="0"/>
              <a:t>Completa la hoja FORMA PREGUNTAS</a:t>
            </a:r>
          </a:p>
          <a:p>
            <a:r>
              <a:rPr lang="es-ES" altLang="en-US" b="1" dirty="0" err="1" smtClean="0"/>
              <a:t>Get</a:t>
            </a:r>
            <a:r>
              <a:rPr lang="es-ES" altLang="en-US" b="1" dirty="0" smtClean="0"/>
              <a:t> </a:t>
            </a:r>
            <a:r>
              <a:rPr lang="es-ES" altLang="en-US" b="1" u="sng" dirty="0" smtClean="0"/>
              <a:t>Examen: Capitulo Preliminar </a:t>
            </a:r>
            <a:r>
              <a:rPr lang="es-ES" altLang="en-US" b="1" dirty="0"/>
              <a:t>SIGNED!</a:t>
            </a:r>
          </a:p>
          <a:p>
            <a:endParaRPr lang="en-US" altLang="en-US" b="1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9144000" cy="1143000"/>
          </a:xfrm>
          <a:noFill/>
          <a:ln/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llamo ________ 		</a:t>
            </a:r>
            <a:r>
              <a:rPr lang="en-US" altLang="en-US" sz="3600">
                <a:solidFill>
                  <a:schemeClr val="hlink"/>
                </a:solidFill>
              </a:rPr>
              <a:t>Clase </a:t>
            </a:r>
            <a:r>
              <a:rPr lang="en-US" altLang="en-US" sz="3600" smtClean="0">
                <a:solidFill>
                  <a:schemeClr val="hlink"/>
                </a:solidFill>
              </a:rPr>
              <a:t>602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14 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2016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5950" y="-237748"/>
            <a:ext cx="14382750" cy="8086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1600" y="2667000"/>
            <a:ext cx="1274708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El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colegio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2209800"/>
            <a:ext cx="1749197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escuela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28310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Los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alumnos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4507468"/>
            <a:ext cx="2031325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alumnas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8456" y="1905000"/>
            <a:ext cx="1293944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endParaRPr lang="en-US" sz="2400" b="1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School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3124200"/>
            <a:ext cx="110799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Primaria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3897868"/>
            <a:ext cx="130035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Secundria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2600" y="41148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Los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estudiantes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8382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1400" y="3048000"/>
            <a:ext cx="1332416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Primary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(k-6)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61385" y="3881735"/>
            <a:ext cx="1758815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Secondary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(7-12)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1826" y="3254514"/>
            <a:ext cx="1519968" cy="70788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</a:p>
          <a:p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(male/mix)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4277" y="4953000"/>
            <a:ext cx="1282723" cy="70788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</a:p>
          <a:p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(female)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56744" y="4572000"/>
            <a:ext cx="13532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25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11756</TotalTime>
  <Words>100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  Clase 602 La fecha es el 14 de octubre del 2016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3 de noviembre del 2011</dc:title>
  <dc:creator>Helen Zumaeta</dc:creator>
  <cp:lastModifiedBy>Helen Zumaeta</cp:lastModifiedBy>
  <cp:revision>56</cp:revision>
  <cp:lastPrinted>2014-10-07T15:59:12Z</cp:lastPrinted>
  <dcterms:created xsi:type="dcterms:W3CDTF">2011-11-03T21:35:54Z</dcterms:created>
  <dcterms:modified xsi:type="dcterms:W3CDTF">2016-10-14T22:03:01Z</dcterms:modified>
</cp:coreProperties>
</file>